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68" r:id="rId2"/>
    <p:sldId id="258" r:id="rId3"/>
    <p:sldId id="280" r:id="rId4"/>
    <p:sldId id="314" r:id="rId5"/>
    <p:sldId id="305" r:id="rId6"/>
    <p:sldId id="313" r:id="rId7"/>
    <p:sldId id="324" r:id="rId8"/>
    <p:sldId id="321" r:id="rId9"/>
    <p:sldId id="326" r:id="rId10"/>
    <p:sldId id="329" r:id="rId11"/>
    <p:sldId id="327" r:id="rId12"/>
    <p:sldId id="328" r:id="rId13"/>
    <p:sldId id="333" r:id="rId14"/>
    <p:sldId id="331" r:id="rId15"/>
    <p:sldId id="330" r:id="rId16"/>
    <p:sldId id="332" r:id="rId17"/>
    <p:sldId id="281" r:id="rId18"/>
    <p:sldId id="285" r:id="rId19"/>
    <p:sldId id="287" r:id="rId20"/>
    <p:sldId id="278" r:id="rId21"/>
    <p:sldId id="312" r:id="rId22"/>
    <p:sldId id="306" r:id="rId23"/>
    <p:sldId id="315" r:id="rId24"/>
    <p:sldId id="307" r:id="rId25"/>
    <p:sldId id="308" r:id="rId26"/>
    <p:sldId id="319" r:id="rId27"/>
    <p:sldId id="320" r:id="rId28"/>
    <p:sldId id="316" r:id="rId29"/>
    <p:sldId id="318" r:id="rId30"/>
    <p:sldId id="317" r:id="rId31"/>
    <p:sldId id="310" r:id="rId32"/>
    <p:sldId id="322" r:id="rId33"/>
    <p:sldId id="311" r:id="rId34"/>
  </p:sldIdLst>
  <p:sldSz cx="9144000" cy="5143500" type="screen16x9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E0000"/>
    <a:srgbClr val="799592"/>
    <a:srgbClr val="4471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48" autoAdjust="0"/>
    <p:restoredTop sz="66500" autoAdjust="0"/>
  </p:normalViewPr>
  <p:slideViewPr>
    <p:cSldViewPr>
      <p:cViewPr varScale="1">
        <p:scale>
          <a:sx n="146" d="100"/>
          <a:sy n="146" d="100"/>
        </p:scale>
        <p:origin x="744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54FD695-7AD1-4F16-AFC1-C2B3494FF570}" type="datetimeFigureOut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  <a:endParaRPr lang="zh-TW" alt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94B4D21-665F-4077-94B7-FFB0420F5768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CEA9E-EC2E-4134-B3A8-EBA61029854A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E301-BD69-4232-BD8A-B95A3B744661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73F4B-7ED9-4224-98C3-4188DA3E021E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2C3E2-817A-4959-AC4C-9F2DFC8A6FE4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66A04-BB79-4D97-863C-D0D3F2BE8B86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96612-5717-482B-B37B-41ADBF7CF298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7099-5A6F-47BB-BEC5-49909CC310BA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2BD06-C51D-4146-9DAD-F30923FFD565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088B-FA49-4F49-B592-E53767C68E63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6114D-73B4-44CF-80F1-2E61127A6C60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6C9FC-D13A-43F2-BFB4-4300DBF49746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A8199-DA2C-4110-A327-0E380238CC6D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14BA-FC89-455D-B12B-DD39871DBB9A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51119-6368-498A-A058-D01205D9BBD2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ABE96-32CC-4287-ADB0-DE191B642020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6945-5D33-487D-8C03-D948A77C0A31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F4F0B-E6DB-47D8-B3F4-A2EDFB6B77AA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5F06-4287-417A-BD5F-2C04A9ECA0D9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9595-58C6-44DA-8C61-86ABD4FF1C8A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13A88-01D2-4A17-B9A6-C3DE912711F7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B83B9-1170-44F0-9084-4709623F830D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E87E1-127B-4DD1-8B64-332F45AF045F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D33B27B-6210-4B11-8A6D-6D75FB4F2DBA}" type="datetime1">
              <a:rPr lang="zh-TW" altLang="en-US"/>
              <a:pPr>
                <a:defRPr/>
              </a:pPr>
              <a:t>2023/10/4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73ACD78-25ED-40B1-B1BD-43DB11B141A8}" type="slidenum">
              <a:rPr lang="zh-TW" altLang="en-US"/>
              <a:pPr>
                <a:defRPr/>
              </a:pPr>
              <a:t>‹Nº›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CURSO DE INICIACIÓN AL PROTOCOLO</a:t>
            </a:r>
            <a:br>
              <a:rPr lang="es-ES" sz="2800" dirty="0">
                <a:solidFill>
                  <a:schemeClr val="bg1"/>
                </a:solidFill>
              </a:rPr>
            </a:br>
            <a:r>
              <a:rPr lang="es-ES" sz="2800" dirty="0">
                <a:solidFill>
                  <a:schemeClr val="bg1"/>
                </a:solidFill>
              </a:rPr>
              <a:t>Protocolo municipal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ASOCIACIÓN DE HISTORIA Y</a:t>
            </a:r>
          </a:p>
          <a:p>
            <a:r>
              <a:rPr lang="es-ES" dirty="0">
                <a:solidFill>
                  <a:schemeClr val="accent5">
                    <a:lumMod val="75000"/>
                  </a:schemeClr>
                </a:solidFill>
              </a:rPr>
              <a:t>CULTURA MILITAR NOROESTE</a:t>
            </a:r>
          </a:p>
        </p:txBody>
      </p:sp>
      <p:pic>
        <p:nvPicPr>
          <p:cNvPr id="4" name="3 Imagen" descr="EIP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331" y="285734"/>
            <a:ext cx="1027024" cy="11027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771900" y="4394200"/>
            <a:ext cx="4711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solidFill>
                  <a:schemeClr val="bg1"/>
                </a:solidFill>
              </a:rPr>
              <a:t>Mercedes Batalla</a:t>
            </a:r>
          </a:p>
          <a:p>
            <a:pPr algn="r"/>
            <a:r>
              <a:rPr lang="es-ES" dirty="0">
                <a:solidFill>
                  <a:schemeClr val="bg1"/>
                </a:solidFill>
              </a:rPr>
              <a:t>Jefa de Protocolo | Diputación A Coruña</a:t>
            </a:r>
          </a:p>
        </p:txBody>
      </p:sp>
    </p:spTree>
  </p:cSld>
  <p:clrMapOvr>
    <a:masterClrMapping/>
  </p:clrMapOvr>
  <p:transition>
    <p:wheel spokes="8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sp>
        <p:nvSpPr>
          <p:cNvPr id="1026" name="desk1"/>
          <p:cNvSpPr>
            <a:spLocks noEditPoints="1" noChangeArrowheads="1"/>
          </p:cNvSpPr>
          <p:nvPr/>
        </p:nvSpPr>
        <p:spPr bwMode="auto">
          <a:xfrm>
            <a:off x="304800" y="3149600"/>
            <a:ext cx="3305175" cy="11191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desk1"/>
          <p:cNvSpPr>
            <a:spLocks noEditPoints="1" noChangeArrowheads="1"/>
          </p:cNvSpPr>
          <p:nvPr/>
        </p:nvSpPr>
        <p:spPr bwMode="auto">
          <a:xfrm>
            <a:off x="4572000" y="3105150"/>
            <a:ext cx="4044950" cy="1119187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7" name="chair1"/>
          <p:cNvSpPr>
            <a:spLocks noEditPoints="1" noChangeArrowheads="1"/>
          </p:cNvSpPr>
          <p:nvPr/>
        </p:nvSpPr>
        <p:spPr bwMode="auto">
          <a:xfrm>
            <a:off x="349250" y="2438400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" name="chair1"/>
          <p:cNvSpPr>
            <a:spLocks noEditPoints="1" noChangeArrowheads="1"/>
          </p:cNvSpPr>
          <p:nvPr/>
        </p:nvSpPr>
        <p:spPr bwMode="auto">
          <a:xfrm>
            <a:off x="1149350" y="2438400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chair1"/>
          <p:cNvSpPr>
            <a:spLocks noEditPoints="1" noChangeArrowheads="1"/>
          </p:cNvSpPr>
          <p:nvPr/>
        </p:nvSpPr>
        <p:spPr bwMode="auto">
          <a:xfrm>
            <a:off x="1949450" y="2438400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chair1"/>
          <p:cNvSpPr>
            <a:spLocks noEditPoints="1" noChangeArrowheads="1"/>
          </p:cNvSpPr>
          <p:nvPr/>
        </p:nvSpPr>
        <p:spPr bwMode="auto">
          <a:xfrm>
            <a:off x="2794000" y="2438400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hair1"/>
          <p:cNvSpPr>
            <a:spLocks noEditPoints="1" noChangeArrowheads="1"/>
          </p:cNvSpPr>
          <p:nvPr/>
        </p:nvSpPr>
        <p:spPr bwMode="auto">
          <a:xfrm>
            <a:off x="7727950" y="2349500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chair1"/>
          <p:cNvSpPr>
            <a:spLocks noEditPoints="1" noChangeArrowheads="1"/>
          </p:cNvSpPr>
          <p:nvPr/>
        </p:nvSpPr>
        <p:spPr bwMode="auto">
          <a:xfrm>
            <a:off x="6972300" y="2349500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chair1"/>
          <p:cNvSpPr>
            <a:spLocks noEditPoints="1" noChangeArrowheads="1"/>
          </p:cNvSpPr>
          <p:nvPr/>
        </p:nvSpPr>
        <p:spPr bwMode="auto">
          <a:xfrm>
            <a:off x="6216650" y="2349500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" name="chair1"/>
          <p:cNvSpPr>
            <a:spLocks noEditPoints="1" noChangeArrowheads="1"/>
          </p:cNvSpPr>
          <p:nvPr/>
        </p:nvSpPr>
        <p:spPr bwMode="auto">
          <a:xfrm>
            <a:off x="5461000" y="2349500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" name="chair1"/>
          <p:cNvSpPr>
            <a:spLocks noEditPoints="1" noChangeArrowheads="1"/>
          </p:cNvSpPr>
          <p:nvPr/>
        </p:nvSpPr>
        <p:spPr bwMode="auto">
          <a:xfrm>
            <a:off x="4616450" y="2349500"/>
            <a:ext cx="676275" cy="6762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327150" y="270510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27050" y="266065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2127250" y="270510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2971800" y="266065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7950200" y="257175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5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150100" y="257175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3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6438900" y="257175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638800" y="257175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838700" y="2571750"/>
            <a:ext cx="31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EDA4005-C79F-6FDE-D0C6-7AEEA83CE884}"/>
              </a:ext>
            </a:extLst>
          </p:cNvPr>
          <p:cNvSpPr txBox="1"/>
          <p:nvPr/>
        </p:nvSpPr>
        <p:spPr>
          <a:xfrm>
            <a:off x="628042" y="1238687"/>
            <a:ext cx="2998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Presidencia par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B8835AE-7E5B-760B-731B-66B00E7806DD}"/>
              </a:ext>
            </a:extLst>
          </p:cNvPr>
          <p:cNvSpPr txBox="1"/>
          <p:nvPr/>
        </p:nvSpPr>
        <p:spPr>
          <a:xfrm>
            <a:off x="4864100" y="1238687"/>
            <a:ext cx="32182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Presidencia impar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3" name="2 Imagen" descr="sistema-cartesian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482600"/>
            <a:ext cx="5118897" cy="43942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pic>
        <p:nvPicPr>
          <p:cNvPr id="3" name="2 Imagen" descr="sistema-reloj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349250"/>
            <a:ext cx="5722050" cy="45519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146E7DC-6E82-6A93-D33B-A68271FCA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F2DF24-1D25-85CF-DD45-2AA7BD269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95325"/>
            <a:ext cx="38100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8180"/>
      </p:ext>
    </p:extLst>
  </p:cSld>
  <p:clrMapOvr>
    <a:masterClrMapping/>
  </p:clrMapOvr>
  <p:transition>
    <p:wheel spokes="8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4850" y="1771650"/>
            <a:ext cx="7772400" cy="1102519"/>
          </a:xfrm>
        </p:spPr>
        <p:txBody>
          <a:bodyPr/>
          <a:lstStyle/>
          <a:p>
            <a:r>
              <a:rPr lang="es-ES" sz="8800" cap="small" dirty="0">
                <a:solidFill>
                  <a:schemeClr val="bg1"/>
                </a:solidFill>
              </a:rPr>
              <a:t>Precedencias</a:t>
            </a:r>
          </a:p>
        </p:txBody>
      </p:sp>
    </p:spTree>
  </p:cSld>
  <p:clrMapOvr>
    <a:masterClrMapping/>
  </p:clrMapOvr>
  <p:transition>
    <p:wheel spokes="8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sp>
        <p:nvSpPr>
          <p:cNvPr id="3" name="2 CuadroTexto"/>
          <p:cNvSpPr txBox="1"/>
          <p:nvPr/>
        </p:nvSpPr>
        <p:spPr>
          <a:xfrm>
            <a:off x="882650" y="793750"/>
            <a:ext cx="764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buFont typeface="Wingdings" pitchFamily="2" charset="2"/>
              <a:buChar char="Ø"/>
            </a:pPr>
            <a:r>
              <a:rPr lang="es-ES" sz="2800" dirty="0">
                <a:solidFill>
                  <a:schemeClr val="bg1"/>
                </a:solidFill>
              </a:rPr>
              <a:t> Real Decreto 2099/1983, de 4 de agosto por el que se aprueba el Ordenamiento General de Precedencias en el Estado.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838200" y="2660650"/>
            <a:ext cx="7600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 algn="just">
              <a:buFont typeface="Wingdings" pitchFamily="2" charset="2"/>
              <a:buChar char="Ø"/>
              <a:tabLst>
                <a:tab pos="361950" algn="l"/>
              </a:tabLst>
            </a:pPr>
            <a:r>
              <a:rPr lang="es-ES" sz="2800" dirty="0">
                <a:solidFill>
                  <a:schemeClr val="bg1"/>
                </a:solidFill>
              </a:rPr>
              <a:t> Real Decreto 617/1997, de 25 de abril de Subdelegados del Gobierno y Directores insulares de la Administración General del Estado.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3" name="2 Rectángulo"/>
          <p:cNvSpPr/>
          <p:nvPr/>
        </p:nvSpPr>
        <p:spPr>
          <a:xfrm>
            <a:off x="527050" y="571500"/>
            <a:ext cx="795655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Artículo 1.  Subdelegados del Gobierno en las provincias. </a:t>
            </a:r>
          </a:p>
          <a:p>
            <a:pPr marL="361950" indent="-361950" algn="just">
              <a:spcBef>
                <a:spcPts val="600"/>
              </a:spcBef>
            </a:pPr>
            <a:r>
              <a:rPr lang="es-ES" dirty="0">
                <a:solidFill>
                  <a:schemeClr val="bg1"/>
                </a:solidFill>
              </a:rPr>
              <a:t>1. Existirá un Subdelegado del Gobierno en cada provincia, con nivel orgánico de Subdirector general, salvo en las Comunidades Autónomas </a:t>
            </a:r>
            <a:r>
              <a:rPr lang="es-ES" dirty="0" err="1">
                <a:solidFill>
                  <a:schemeClr val="bg1"/>
                </a:solidFill>
              </a:rPr>
              <a:t>uniprovinciales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571500" y="2038350"/>
            <a:ext cx="8001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Disposición transitoria segunda.  Precedencias. </a:t>
            </a:r>
          </a:p>
          <a:p>
            <a:pPr algn="just">
              <a:spcBef>
                <a:spcPts val="600"/>
              </a:spcBef>
            </a:pPr>
            <a:r>
              <a:rPr lang="es-ES" dirty="0">
                <a:solidFill>
                  <a:schemeClr val="bg1"/>
                </a:solidFill>
              </a:rPr>
              <a:t>Hasta tanto se modifique el Real Decreto 2099/1983, de 4 de agosto, por el que se aprueba la Ordenación General de Precedencias del Estado, los Subdelegados del Gobierno en las provincias </a:t>
            </a:r>
            <a:r>
              <a:rPr lang="es-ES" b="1" dirty="0">
                <a:solidFill>
                  <a:srgbClr val="FF0000"/>
                </a:solidFill>
              </a:rPr>
              <a:t>ocuparán el lugar inmediatamente anterior al previsto para los Rectores de Universidad </a:t>
            </a:r>
            <a:r>
              <a:rPr lang="es-ES" dirty="0">
                <a:solidFill>
                  <a:schemeClr val="bg1"/>
                </a:solidFill>
              </a:rPr>
              <a:t>y los Directores insulares se situarán delante de los Tenientes de Alcalde del Ayuntamiento del lugar.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150" y="2143125"/>
            <a:ext cx="8229600" cy="857250"/>
          </a:xfrm>
        </p:spPr>
        <p:txBody>
          <a:bodyPr/>
          <a:lstStyle/>
          <a:p>
            <a:r>
              <a:rPr lang="es-ES" sz="8800" cap="small" dirty="0">
                <a:solidFill>
                  <a:schemeClr val="bg1">
                    <a:lumMod val="95000"/>
                  </a:schemeClr>
                </a:solidFill>
              </a:rPr>
              <a:t>Espacios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F6945-5D33-487D-8C03-D948A77C0A3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pic>
        <p:nvPicPr>
          <p:cNvPr id="6" name="5 Imagen" descr="20161110_094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756382">
            <a:off x="439281" y="826422"/>
            <a:ext cx="3564496" cy="2375736"/>
          </a:xfrm>
          <a:prstGeom prst="rect">
            <a:avLst/>
          </a:prstGeom>
        </p:spPr>
      </p:pic>
      <p:pic>
        <p:nvPicPr>
          <p:cNvPr id="4" name="3 Imagen" descr="SALÓN PLENO DIPU PONTEVED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404276">
            <a:off x="5580284" y="666653"/>
            <a:ext cx="3216874" cy="2412656"/>
          </a:xfrm>
          <a:prstGeom prst="rect">
            <a:avLst/>
          </a:prstGeom>
        </p:spPr>
      </p:pic>
      <p:pic>
        <p:nvPicPr>
          <p:cNvPr id="5" name="4 Imagen" descr="SALÓN PLENOS BOI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2950" y="2927350"/>
            <a:ext cx="2806700" cy="210502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3125"/>
            <a:ext cx="8229600" cy="857250"/>
          </a:xfrm>
        </p:spPr>
        <p:txBody>
          <a:bodyPr/>
          <a:lstStyle/>
          <a:p>
            <a:r>
              <a:rPr lang="es-ES" sz="8000" cap="small" dirty="0">
                <a:solidFill>
                  <a:schemeClr val="bg1">
                    <a:lumMod val="95000"/>
                  </a:schemeClr>
                </a:solidFill>
              </a:rPr>
              <a:t>Actos Solemnes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F6945-5D33-487D-8C03-D948A77C0A3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rc 10"/>
          <p:cNvSpPr/>
          <p:nvPr/>
        </p:nvSpPr>
        <p:spPr>
          <a:xfrm>
            <a:off x="-1324790" y="1416050"/>
            <a:ext cx="2649580" cy="2289700"/>
          </a:xfrm>
          <a:prstGeom prst="arc">
            <a:avLst>
              <a:gd name="adj1" fmla="val 16200000"/>
              <a:gd name="adj2" fmla="val 5418064"/>
            </a:avLst>
          </a:prstGeom>
          <a:solidFill>
            <a:schemeClr val="accent5">
              <a:lumMod val="75000"/>
            </a:schemeClr>
          </a:solidFill>
          <a:ln>
            <a:noFill/>
            <a:prstDash val="dash"/>
          </a:ln>
          <a:effectLst>
            <a:innerShdw blurRad="304800" dist="50800" dir="18900000">
              <a:prstClr val="black">
                <a:alpha val="14000"/>
              </a:prstClr>
            </a:innerShdw>
          </a:effectLst>
          <a:scene3d>
            <a:camera prst="orthographicFront"/>
            <a:lightRig rig="sof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grpSp>
        <p:nvGrpSpPr>
          <p:cNvPr id="40" name="Group 7"/>
          <p:cNvGrpSpPr>
            <a:grpSpLocks/>
          </p:cNvGrpSpPr>
          <p:nvPr/>
        </p:nvGrpSpPr>
        <p:grpSpPr bwMode="auto">
          <a:xfrm>
            <a:off x="-49831" y="349250"/>
            <a:ext cx="176831" cy="4794250"/>
            <a:chOff x="1785918" y="285728"/>
            <a:chExt cx="234000" cy="6382709"/>
          </a:xfrm>
        </p:grpSpPr>
        <p:sp>
          <p:nvSpPr>
            <p:cNvPr id="45" name="Rounded Rectangle 3"/>
            <p:cNvSpPr/>
            <p:nvPr/>
          </p:nvSpPr>
          <p:spPr>
            <a:xfrm>
              <a:off x="1785918" y="3500437"/>
              <a:ext cx="234000" cy="3168000"/>
            </a:xfrm>
            <a:prstGeom prst="roundRect">
              <a:avLst>
                <a:gd name="adj" fmla="val 472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07950" dist="12700" dir="5400000" algn="t" rotWithShape="0">
                <a:prstClr val="black"/>
              </a:outerShdw>
            </a:effectLst>
            <a:scene3d>
              <a:camera prst="orthographicFront"/>
              <a:lightRig rig="soft" dir="t"/>
            </a:scene3d>
            <a:sp3d prstMaterial="matte"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bg1"/>
                </a:solidFill>
              </a:endParaRPr>
            </a:p>
          </p:txBody>
        </p:sp>
        <p:sp>
          <p:nvSpPr>
            <p:cNvPr id="46" name="Rounded Rectangle 6"/>
            <p:cNvSpPr/>
            <p:nvPr/>
          </p:nvSpPr>
          <p:spPr>
            <a:xfrm>
              <a:off x="1785918" y="285728"/>
              <a:ext cx="234000" cy="3168000"/>
            </a:xfrm>
            <a:prstGeom prst="roundRect">
              <a:avLst>
                <a:gd name="adj" fmla="val 4727"/>
              </a:avLst>
            </a:prstGeom>
            <a:noFill/>
            <a:ln>
              <a:noFill/>
            </a:ln>
            <a:effectLst>
              <a:outerShdw blurRad="107950" dist="12700" dir="5400000" algn="t" rotWithShape="0">
                <a:prstClr val="black"/>
              </a:outerShdw>
            </a:effectLst>
            <a:scene3d>
              <a:camera prst="orthographicFront"/>
              <a:lightRig rig="soft" dir="t"/>
            </a:scene3d>
            <a:sp3d prstMaterial="matte">
              <a:bevelT w="635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7" name="Arc 8"/>
          <p:cNvSpPr/>
          <p:nvPr/>
        </p:nvSpPr>
        <p:spPr>
          <a:xfrm>
            <a:off x="-3357563" y="0"/>
            <a:ext cx="6018213" cy="5143500"/>
          </a:xfrm>
          <a:prstGeom prst="arc">
            <a:avLst>
              <a:gd name="adj1" fmla="val 16200000"/>
              <a:gd name="adj2" fmla="val 5418064"/>
            </a:avLst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48" name="Oval 11"/>
          <p:cNvSpPr/>
          <p:nvPr/>
        </p:nvSpPr>
        <p:spPr>
          <a:xfrm>
            <a:off x="1638300" y="615950"/>
            <a:ext cx="313200" cy="3111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t" rotWithShape="0">
              <a:prstClr val="black"/>
            </a:outerShdw>
          </a:effectLst>
          <a:scene3d>
            <a:camera prst="orthographicFront"/>
            <a:lightRig rig="soft" dir="t"/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3" name="Oval 13"/>
          <p:cNvSpPr/>
          <p:nvPr/>
        </p:nvSpPr>
        <p:spPr>
          <a:xfrm>
            <a:off x="2438400" y="1905000"/>
            <a:ext cx="313200" cy="2667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t" rotWithShape="0">
              <a:prstClr val="black"/>
            </a:outerShdw>
          </a:effectLst>
          <a:scene3d>
            <a:camera prst="orthographicFront"/>
            <a:lightRig rig="soft" dir="t"/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4" name="TextBox 32"/>
          <p:cNvSpPr txBox="1"/>
          <p:nvPr/>
        </p:nvSpPr>
        <p:spPr>
          <a:xfrm>
            <a:off x="2038350" y="482600"/>
            <a:ext cx="2643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zh-TW" sz="3200" b="1" dirty="0">
                <a:solidFill>
                  <a:schemeClr val="bg1"/>
                </a:solidFill>
                <a:latin typeface="Corbel" pitchFamily="34" charset="0"/>
              </a:rPr>
              <a:t>Símbolos</a:t>
            </a:r>
            <a:r>
              <a:rPr lang="en-US" altLang="zh-TW" sz="3200" dirty="0">
                <a:solidFill>
                  <a:schemeClr val="bg1"/>
                </a:solidFill>
                <a:latin typeface="Corbel" pitchFamily="34" charset="0"/>
              </a:rPr>
              <a:t> </a:t>
            </a:r>
            <a:endParaRPr lang="zh-TW" altLang="en-US" sz="320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55" name="TextBox 33"/>
          <p:cNvSpPr txBox="1"/>
          <p:nvPr/>
        </p:nvSpPr>
        <p:spPr>
          <a:xfrm>
            <a:off x="2749550" y="1771650"/>
            <a:ext cx="57785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zh-TW" sz="3200" b="1" dirty="0">
                <a:solidFill>
                  <a:schemeClr val="bg1"/>
                </a:solidFill>
                <a:latin typeface="Corbel" pitchFamily="34" charset="0"/>
              </a:rPr>
              <a:t>Presidencias y precedencias</a:t>
            </a:r>
          </a:p>
        </p:txBody>
      </p:sp>
      <p:sp>
        <p:nvSpPr>
          <p:cNvPr id="57" name="Oval 48"/>
          <p:cNvSpPr/>
          <p:nvPr/>
        </p:nvSpPr>
        <p:spPr>
          <a:xfrm>
            <a:off x="2349500" y="3238500"/>
            <a:ext cx="313200" cy="281379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t" rotWithShape="0">
              <a:prstClr val="black"/>
            </a:outerShdw>
          </a:effectLst>
          <a:scene3d>
            <a:camera prst="orthographicFront"/>
            <a:lightRig rig="soft" dir="t"/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4" name="TextBox 49"/>
          <p:cNvSpPr txBox="1"/>
          <p:nvPr/>
        </p:nvSpPr>
        <p:spPr>
          <a:xfrm>
            <a:off x="2749550" y="3105150"/>
            <a:ext cx="6134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zh-TW" sz="3200" b="1" dirty="0">
                <a:solidFill>
                  <a:schemeClr val="bg1"/>
                </a:solidFill>
                <a:latin typeface="Corbel" pitchFamily="34" charset="0"/>
              </a:rPr>
              <a:t>Espacios y tipología de los actos</a:t>
            </a:r>
          </a:p>
        </p:txBody>
      </p:sp>
      <p:sp>
        <p:nvSpPr>
          <p:cNvPr id="65" name="Oval 50"/>
          <p:cNvSpPr/>
          <p:nvPr/>
        </p:nvSpPr>
        <p:spPr>
          <a:xfrm>
            <a:off x="1416050" y="4394200"/>
            <a:ext cx="313200" cy="30280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t" rotWithShape="0">
              <a:prstClr val="black"/>
            </a:outerShdw>
          </a:effectLst>
          <a:scene3d>
            <a:camera prst="orthographicFront"/>
            <a:lightRig rig="soft" dir="t"/>
          </a:scene3d>
          <a:sp3d contourW="44450" prstMaterial="matte">
            <a:bevelT w="63500" h="63500" prst="artDeco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66" name="TextBox 51"/>
          <p:cNvSpPr txBox="1"/>
          <p:nvPr/>
        </p:nvSpPr>
        <p:spPr>
          <a:xfrm>
            <a:off x="1816100" y="4349750"/>
            <a:ext cx="30670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altLang="zh-TW" sz="3200" b="1" dirty="0">
                <a:solidFill>
                  <a:schemeClr val="bg1"/>
                </a:solidFill>
                <a:latin typeface="Corbel" pitchFamily="34" charset="0"/>
              </a:rPr>
              <a:t>Placas</a:t>
            </a:r>
          </a:p>
        </p:txBody>
      </p:sp>
      <p:grpSp>
        <p:nvGrpSpPr>
          <p:cNvPr id="67" name="Group 54"/>
          <p:cNvGrpSpPr>
            <a:grpSpLocks/>
          </p:cNvGrpSpPr>
          <p:nvPr/>
        </p:nvGrpSpPr>
        <p:grpSpPr bwMode="auto">
          <a:xfrm>
            <a:off x="171451" y="321469"/>
            <a:ext cx="2133600" cy="4684911"/>
            <a:chOff x="6227930" y="362530"/>
            <a:chExt cx="2916070" cy="6245971"/>
          </a:xfrm>
        </p:grpSpPr>
        <p:sp>
          <p:nvSpPr>
            <p:cNvPr id="68" name="Rectangle 1"/>
            <p:cNvSpPr>
              <a:spLocks noChangeArrowheads="1"/>
            </p:cNvSpPr>
            <p:nvPr/>
          </p:nvSpPr>
          <p:spPr bwMode="auto">
            <a:xfrm>
              <a:off x="8000992" y="2928936"/>
              <a:ext cx="1143008" cy="1230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  <a:scene3d>
                <a:camera prst="isometricLeftDown"/>
                <a:lightRig rig="contrasting" dir="t">
                  <a:rot lat="0" lon="0" rev="4500000"/>
                </a:lightRig>
              </a:scene3d>
              <a:sp3d extrusionH="57150" contourW="6350" prstMaterial="metal">
                <a:bevelT w="127000" h="31750"/>
                <a:contourClr>
                  <a:srgbClr val="4471A6"/>
                </a:contourClr>
              </a:sp3d>
            </a:bodyPr>
            <a:lstStyle/>
            <a:p>
              <a:pPr algn="ctr">
                <a:defRPr/>
              </a:pPr>
              <a:r>
                <a:rPr lang="en-US" altLang="zh-TW" sz="5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Arial Black" pitchFamily="34" charset="0"/>
                  <a:cs typeface="Times New Roman" pitchFamily="18" charset="0"/>
                </a:rPr>
                <a:t>u</a:t>
              </a:r>
              <a:endParaRPr lang="en-US" altLang="zh-TW" sz="5400" b="1" dirty="0">
                <a:solidFill>
                  <a:schemeClr val="bg1">
                    <a:lumMod val="50000"/>
                  </a:schemeClr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  <a:cs typeface="新細明體" pitchFamily="18" charset="-120"/>
              </a:endParaRPr>
            </a:p>
          </p:txBody>
        </p:sp>
        <p:grpSp>
          <p:nvGrpSpPr>
            <p:cNvPr id="69" name="Group 46"/>
            <p:cNvGrpSpPr>
              <a:grpSpLocks/>
            </p:cNvGrpSpPr>
            <p:nvPr/>
          </p:nvGrpSpPr>
          <p:grpSpPr bwMode="auto">
            <a:xfrm>
              <a:off x="6227930" y="362530"/>
              <a:ext cx="2558912" cy="6245971"/>
              <a:chOff x="6227930" y="362530"/>
              <a:chExt cx="2558912" cy="6245971"/>
            </a:xfrm>
          </p:grpSpPr>
          <p:sp>
            <p:nvSpPr>
              <p:cNvPr id="70" name="Rectangle 1"/>
              <p:cNvSpPr>
                <a:spLocks noChangeArrowheads="1"/>
              </p:cNvSpPr>
              <p:nvPr/>
            </p:nvSpPr>
            <p:spPr bwMode="auto">
              <a:xfrm>
                <a:off x="6286512" y="362530"/>
                <a:ext cx="1143008" cy="123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  <a:scene3d>
                  <a:camera prst="isometricLeftDown"/>
                  <a:lightRig rig="contrasting" dir="t">
                    <a:rot lat="0" lon="0" rev="4500000"/>
                  </a:lightRig>
                </a:scene3d>
                <a:sp3d extrusionH="57150" contourW="6350" prstMaterial="metal">
                  <a:bevelT w="127000" h="31750"/>
                  <a:contourClr>
                    <a:srgbClr val="4471A6"/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altLang="zh-TW" sz="54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Arial Black" pitchFamily="34" charset="0"/>
                    <a:cs typeface="Times New Roman" pitchFamily="18" charset="0"/>
                  </a:rPr>
                  <a:t>e</a:t>
                </a:r>
                <a:endParaRPr lang="en-US" altLang="zh-TW" sz="5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Arial Black" pitchFamily="34" charset="0"/>
                  <a:cs typeface="新細明體" pitchFamily="18" charset="-120"/>
                </a:endParaRPr>
              </a:p>
            </p:txBody>
          </p:sp>
          <p:sp>
            <p:nvSpPr>
              <p:cNvPr id="71" name="Rectangle 1"/>
              <p:cNvSpPr>
                <a:spLocks noChangeArrowheads="1"/>
              </p:cNvSpPr>
              <p:nvPr/>
            </p:nvSpPr>
            <p:spPr bwMode="auto">
              <a:xfrm>
                <a:off x="7072330" y="1000108"/>
                <a:ext cx="1143008" cy="123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  <a:scene3d>
                  <a:camera prst="isometricLeftDown"/>
                  <a:lightRig rig="contrasting" dir="t">
                    <a:rot lat="0" lon="0" rev="4500000"/>
                  </a:lightRig>
                </a:scene3d>
                <a:sp3d extrusionH="57150" contourW="6350" prstMaterial="metal">
                  <a:bevelT w="127000" h="31750"/>
                  <a:contourClr>
                    <a:srgbClr val="4471A6"/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altLang="zh-TW" sz="54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Arial Black" pitchFamily="34" charset="0"/>
                    <a:cs typeface="Times New Roman" pitchFamily="18" charset="0"/>
                  </a:rPr>
                  <a:t>s</a:t>
                </a:r>
                <a:endParaRPr lang="en-US" altLang="zh-TW" sz="5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Arial Black" pitchFamily="34" charset="0"/>
                  <a:cs typeface="新細明體" pitchFamily="18" charset="-120"/>
                </a:endParaRPr>
              </a:p>
            </p:txBody>
          </p:sp>
          <p:sp>
            <p:nvSpPr>
              <p:cNvPr id="72" name="Rectangle 1"/>
              <p:cNvSpPr>
                <a:spLocks noChangeArrowheads="1"/>
              </p:cNvSpPr>
              <p:nvPr/>
            </p:nvSpPr>
            <p:spPr bwMode="auto">
              <a:xfrm>
                <a:off x="7643834" y="1928803"/>
                <a:ext cx="1143008" cy="123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  <a:scene3d>
                  <a:camera prst="isometricLeftDown"/>
                  <a:lightRig rig="contrasting" dir="t">
                    <a:rot lat="0" lon="0" rev="4500000"/>
                  </a:lightRig>
                </a:scene3d>
                <a:sp3d extrusionH="57150" contourW="6350" prstMaterial="metal">
                  <a:bevelT w="127000" h="31750"/>
                  <a:contourClr>
                    <a:srgbClr val="4471A6"/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altLang="zh-TW" sz="54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Arial Black" pitchFamily="34" charset="0"/>
                    <a:cs typeface="Times New Roman" pitchFamily="18" charset="0"/>
                  </a:rPr>
                  <a:t>q</a:t>
                </a:r>
                <a:endParaRPr lang="en-US" altLang="zh-TW" sz="5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Arial Black" pitchFamily="34" charset="0"/>
                  <a:cs typeface="新細明體" pitchFamily="18" charset="-120"/>
                </a:endParaRPr>
              </a:p>
            </p:txBody>
          </p:sp>
          <p:sp>
            <p:nvSpPr>
              <p:cNvPr id="73" name="Rectangle 1"/>
              <p:cNvSpPr>
                <a:spLocks noChangeArrowheads="1"/>
              </p:cNvSpPr>
              <p:nvPr/>
            </p:nvSpPr>
            <p:spPr bwMode="auto">
              <a:xfrm>
                <a:off x="7643834" y="3934429"/>
                <a:ext cx="1143008" cy="123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  <a:scene3d>
                  <a:camera prst="isometricLeftDown"/>
                  <a:lightRig rig="contrasting" dir="t">
                    <a:rot lat="0" lon="0" rev="4500000"/>
                  </a:lightRig>
                </a:scene3d>
                <a:sp3d extrusionH="57150" contourW="6350" prstMaterial="metal">
                  <a:bevelT w="127000" h="31750"/>
                  <a:contourClr>
                    <a:srgbClr val="4471A6"/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s-ES" altLang="zh-TW" sz="54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Arial Black" pitchFamily="34" charset="0"/>
                    <a:cs typeface="Times New Roman" pitchFamily="18" charset="0"/>
                  </a:rPr>
                  <a:t>e</a:t>
                </a:r>
                <a:endParaRPr lang="es-ES" altLang="zh-TW" sz="5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Arial Black" pitchFamily="34" charset="0"/>
                  <a:cs typeface="新細明體" pitchFamily="18" charset="-120"/>
                </a:endParaRPr>
              </a:p>
            </p:txBody>
          </p:sp>
          <p:sp>
            <p:nvSpPr>
              <p:cNvPr id="74" name="Rectangle 1"/>
              <p:cNvSpPr>
                <a:spLocks noChangeArrowheads="1"/>
              </p:cNvSpPr>
              <p:nvPr/>
            </p:nvSpPr>
            <p:spPr bwMode="auto">
              <a:xfrm>
                <a:off x="7078449" y="4784896"/>
                <a:ext cx="1143008" cy="123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  <a:scene3d>
                  <a:camera prst="isometricLeftDown"/>
                  <a:lightRig rig="contrasting" dir="t">
                    <a:rot lat="0" lon="0" rev="4500000"/>
                  </a:lightRig>
                </a:scene3d>
                <a:sp3d extrusionH="57150" contourW="6350" prstMaterial="metal">
                  <a:bevelT w="127000" h="31750"/>
                  <a:contourClr>
                    <a:srgbClr val="4471A6"/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altLang="zh-TW" sz="54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Arial Black" pitchFamily="34" charset="0"/>
                    <a:cs typeface="Times New Roman" pitchFamily="18" charset="0"/>
                  </a:rPr>
                  <a:t>m</a:t>
                </a:r>
                <a:endParaRPr lang="en-US" altLang="zh-TW" sz="5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Arial Black" pitchFamily="34" charset="0"/>
                  <a:cs typeface="新細明體" pitchFamily="18" charset="-120"/>
                </a:endParaRPr>
              </a:p>
            </p:txBody>
          </p:sp>
          <p:sp>
            <p:nvSpPr>
              <p:cNvPr id="75" name="Rectangle 1"/>
              <p:cNvSpPr>
                <a:spLocks noChangeArrowheads="1"/>
              </p:cNvSpPr>
              <p:nvPr/>
            </p:nvSpPr>
            <p:spPr bwMode="auto">
              <a:xfrm>
                <a:off x="6227930" y="5377508"/>
                <a:ext cx="1143008" cy="1230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  <a:scene3d>
                  <a:camera prst="isometricLeftDown"/>
                  <a:lightRig rig="contrasting" dir="t">
                    <a:rot lat="0" lon="0" rev="4500000"/>
                  </a:lightRig>
                </a:scene3d>
                <a:sp3d extrusionH="57150" contourW="6350" prstMaterial="metal">
                  <a:bevelT w="127000" h="31750"/>
                  <a:contourClr>
                    <a:srgbClr val="4471A6"/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altLang="zh-TW" sz="5400" b="1" dirty="0">
                    <a:solidFill>
                      <a:schemeClr val="bg1">
                        <a:lumMod val="50000"/>
                      </a:schemeClr>
                    </a:solidFill>
                    <a:effectLst>
                      <a:reflection blurRad="6350" stA="60000" endA="900" endPos="58000" dir="5400000" sy="-100000" algn="bl" rotWithShape="0"/>
                    </a:effectLst>
                    <a:latin typeface="Arial Black" pitchFamily="34" charset="0"/>
                    <a:cs typeface="Times New Roman" pitchFamily="18" charset="0"/>
                  </a:rPr>
                  <a:t>a</a:t>
                </a:r>
                <a:endParaRPr lang="en-US" altLang="zh-TW" sz="5400" b="1" dirty="0">
                  <a:solidFill>
                    <a:schemeClr val="bg1">
                      <a:lumMod val="50000"/>
                    </a:schemeClr>
                  </a:solidFill>
                  <a:effectLst>
                    <a:reflection blurRad="6350" stA="60000" endA="900" endPos="58000" dir="5400000" sy="-100000" algn="bl" rotWithShape="0"/>
                  </a:effectLst>
                  <a:latin typeface="Arial Black" pitchFamily="34" charset="0"/>
                  <a:cs typeface="新細明體" pitchFamily="18" charset="-120"/>
                </a:endParaRPr>
              </a:p>
            </p:txBody>
          </p:sp>
        </p:grpSp>
      </p:grpSp>
      <p:sp>
        <p:nvSpPr>
          <p:cNvPr id="76" name="Slide Number Placeholder 29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>
              <a:defRPr/>
            </a:pPr>
            <a:fld id="{A9E2E4A2-AEC7-49C3-A017-B28AEF583A8E}" type="slidenum">
              <a:rPr lang="zh-TW" alt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77" name="76 CuadroTexto"/>
          <p:cNvSpPr txBox="1"/>
          <p:nvPr/>
        </p:nvSpPr>
        <p:spPr>
          <a:xfrm>
            <a:off x="4616450" y="393700"/>
            <a:ext cx="280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>
                <a:solidFill>
                  <a:schemeClr val="bg1"/>
                </a:solidFill>
                <a:latin typeface="MS Reference Sans Serif" pitchFamily="34" charset="0"/>
              </a:rPr>
              <a:t>Imagen corporativa</a:t>
            </a:r>
          </a:p>
        </p:txBody>
      </p:sp>
      <p:sp>
        <p:nvSpPr>
          <p:cNvPr id="78" name="77 CuadroTexto"/>
          <p:cNvSpPr txBox="1"/>
          <p:nvPr/>
        </p:nvSpPr>
        <p:spPr>
          <a:xfrm>
            <a:off x="4616450" y="88265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dirty="0">
                <a:solidFill>
                  <a:schemeClr val="bg1"/>
                </a:solidFill>
              </a:rPr>
              <a:t> Banderas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8280000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0000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7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6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00000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E000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4" grpId="0"/>
      <p:bldP spid="77" grpId="0"/>
      <p:bldP spid="77" grpId="1"/>
      <p:bldP spid="78" grpId="0"/>
      <p:bldP spid="78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Constitución</a:t>
            </a:r>
          </a:p>
        </p:txBody>
      </p:sp>
      <p:pic>
        <p:nvPicPr>
          <p:cNvPr id="5" name="4 Marcador de contenido" descr="INVESTIDU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807" y="1200150"/>
            <a:ext cx="5092385" cy="3394075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BD06-C51D-4146-9DAD-F30923FFD565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Constitución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BD06-C51D-4146-9DAD-F30923FFD565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b="1" dirty="0">
                <a:solidFill>
                  <a:schemeClr val="bg1"/>
                </a:solidFill>
              </a:rPr>
              <a:t>Título VIII. De la Organización Territorial del Estado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Capítulo segundo. De la Administración Local</a:t>
            </a: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Artículo 140</a:t>
            </a:r>
          </a:p>
          <a:p>
            <a:endParaRPr lang="es-ES" dirty="0"/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pic>
        <p:nvPicPr>
          <p:cNvPr id="5" name="4 Imagen" descr="20161110_094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607" y="704850"/>
            <a:ext cx="5519713" cy="367888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23</a:t>
            </a:fld>
            <a:endParaRPr lang="zh-TW" altLang="en-US"/>
          </a:p>
        </p:txBody>
      </p:sp>
      <p:pic>
        <p:nvPicPr>
          <p:cNvPr id="5" name="4 Imagen" descr="20161110_0942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773509"/>
            <a:ext cx="6296127" cy="354157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600" y="1949450"/>
            <a:ext cx="8229600" cy="85725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ACTOS INSTITUCIONALES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F6945-5D33-487D-8C03-D948A77C0A3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076721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PRESENTACIÓN FITUR</a:t>
            </a:r>
          </a:p>
        </p:txBody>
      </p:sp>
      <p:pic>
        <p:nvPicPr>
          <p:cNvPr id="5" name="4 Marcador de contenido" descr="fitur2-620x3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197" y="1460500"/>
            <a:ext cx="5887605" cy="3133725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BD06-C51D-4146-9DAD-F30923FFD565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dirty="0">
                <a:solidFill>
                  <a:schemeClr val="bg1"/>
                </a:solidFill>
              </a:rPr>
              <a:t>CONGRESO INTERNACIONAL DE TURISMO INDUSTRIAL</a:t>
            </a:r>
          </a:p>
        </p:txBody>
      </p:sp>
      <p:pic>
        <p:nvPicPr>
          <p:cNvPr id="5" name="4 Marcador de contenido" descr="congreso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1650" y="971550"/>
            <a:ext cx="5778500" cy="3829246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BD06-C51D-4146-9DAD-F30923FFD565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2600" y="1949450"/>
            <a:ext cx="8229600" cy="857250"/>
          </a:xfrm>
        </p:spPr>
        <p:txBody>
          <a:bodyPr/>
          <a:lstStyle/>
          <a:p>
            <a:r>
              <a:rPr lang="es-ES" dirty="0">
                <a:solidFill>
                  <a:schemeClr val="bg1"/>
                </a:solidFill>
              </a:rPr>
              <a:t>PLACAS</a:t>
            </a:r>
            <a:br>
              <a:rPr lang="es-ES" dirty="0">
                <a:solidFill>
                  <a:schemeClr val="bg1"/>
                </a:solidFill>
              </a:rPr>
            </a:br>
            <a:r>
              <a:rPr lang="es-ES" dirty="0">
                <a:solidFill>
                  <a:schemeClr val="bg1"/>
                </a:solidFill>
              </a:rPr>
              <a:t>INAUGURACIONES Y HOMENAJES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F6945-5D33-487D-8C03-D948A77C0A31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BD06-C51D-4146-9DAD-F30923FFD565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  <p:pic>
        <p:nvPicPr>
          <p:cNvPr id="5" name="4 Imagen" descr="PLACA STANDAR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0" y="838200"/>
            <a:ext cx="7238549" cy="386190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BD06-C51D-4146-9DAD-F30923FFD565}" type="slidenum">
              <a:rPr lang="zh-TW" altLang="en-US" smtClean="0"/>
              <a:pPr>
                <a:defRPr/>
              </a:pPr>
              <a:t>29</a:t>
            </a:fld>
            <a:endParaRPr lang="zh-TW" altLang="en-US"/>
          </a:p>
        </p:txBody>
      </p:sp>
      <p:pic>
        <p:nvPicPr>
          <p:cNvPr id="5" name="4 Imagen" descr="PLACA STANDAR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42" y="838200"/>
            <a:ext cx="5603065" cy="386190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150" y="2143125"/>
            <a:ext cx="8229600" cy="857250"/>
          </a:xfrm>
        </p:spPr>
        <p:txBody>
          <a:bodyPr/>
          <a:lstStyle/>
          <a:p>
            <a:r>
              <a:rPr lang="es-ES" sz="8800" cap="small" dirty="0">
                <a:solidFill>
                  <a:schemeClr val="bg1">
                    <a:lumMod val="95000"/>
                  </a:schemeClr>
                </a:solidFill>
              </a:rPr>
              <a:t>Símbolos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F6945-5D33-487D-8C03-D948A77C0A31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BD06-C51D-4146-9DAD-F30923FFD565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5" name="4 Imagen" descr="PLACA STANDAR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571500"/>
            <a:ext cx="5788177" cy="407208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 descr="REY - PICASS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0" y="438150"/>
            <a:ext cx="5827692" cy="4371975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BD06-C51D-4146-9DAD-F30923FFD565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</p:cSld>
  <p:clrMapOvr>
    <a:masterClrMapping/>
  </p:clrMapOvr>
  <p:transition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425" y="738187"/>
            <a:ext cx="53911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posición de imagen" descr="LOGO DIPUTACIÓN.pn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849440" y="513596"/>
            <a:ext cx="3151320" cy="3611013"/>
          </a:xfrm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838200" y="1060450"/>
            <a:ext cx="7556500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</a:rPr>
              <a:t>ESCUDO</a:t>
            </a:r>
          </a:p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</a:rPr>
              <a:t>BANDERA</a:t>
            </a:r>
          </a:p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</a:rPr>
              <a:t>MEDALLA CORPORATIVA</a:t>
            </a:r>
          </a:p>
          <a:p>
            <a:pPr marL="266700" indent="-266700">
              <a:spcAft>
                <a:spcPts val="900"/>
              </a:spcAft>
              <a:buFont typeface="Arial" pitchFamily="34" charset="0"/>
              <a:buChar char="•"/>
            </a:pPr>
            <a:r>
              <a:rPr lang="es-ES" sz="3200" dirty="0">
                <a:solidFill>
                  <a:schemeClr val="bg1"/>
                </a:solidFill>
              </a:rPr>
              <a:t>INSIGNIA</a:t>
            </a:r>
          </a:p>
        </p:txBody>
      </p:sp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5</a:t>
            </a:fld>
            <a:endParaRPr lang="zh-TW" altLang="en-US" dirty="0"/>
          </a:p>
        </p:txBody>
      </p:sp>
      <p:sp>
        <p:nvSpPr>
          <p:cNvPr id="7" name="6 CuadroTexto"/>
          <p:cNvSpPr txBox="1"/>
          <p:nvPr/>
        </p:nvSpPr>
        <p:spPr>
          <a:xfrm>
            <a:off x="5327650" y="260350"/>
            <a:ext cx="3289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IMAGOTIPO</a:t>
            </a:r>
          </a:p>
        </p:txBody>
      </p:sp>
      <p:pic>
        <p:nvPicPr>
          <p:cNvPr id="10" name="6 Marcador de posición de imagen" descr="LOGO DIPUTACIÓ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050" y="1193800"/>
            <a:ext cx="2264731" cy="2595094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82600" y="304800"/>
            <a:ext cx="391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ESCUDO/BLASÓN</a:t>
            </a:r>
          </a:p>
        </p:txBody>
      </p:sp>
      <p:pic>
        <p:nvPicPr>
          <p:cNvPr id="8" name="7 Imagen" descr="ESCUDO TRANSPAREN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0" y="1193800"/>
            <a:ext cx="1600200" cy="291928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6</a:t>
            </a:fld>
            <a:endParaRPr lang="zh-TW" altLang="en-US" dirty="0"/>
          </a:p>
        </p:txBody>
      </p:sp>
      <p:pic>
        <p:nvPicPr>
          <p:cNvPr id="9" name="8 Imagen" descr="DIFERENCIAS LOGOTIP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950" y="0"/>
            <a:ext cx="6790099" cy="51435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4850" y="1993900"/>
            <a:ext cx="7772400" cy="1102519"/>
          </a:xfrm>
        </p:spPr>
        <p:txBody>
          <a:bodyPr/>
          <a:lstStyle/>
          <a:p>
            <a:r>
              <a:rPr lang="es-ES" sz="8800" cap="small" dirty="0">
                <a:solidFill>
                  <a:schemeClr val="bg1"/>
                </a:solidFill>
              </a:rPr>
              <a:t>Banderas</a:t>
            </a:r>
          </a:p>
        </p:txBody>
      </p:sp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E5F06-4287-417A-BD5F-2C04A9ECA0D9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3" name="2 Imagen" descr="banderas p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971550"/>
            <a:ext cx="2357919" cy="1644650"/>
          </a:xfrm>
          <a:prstGeom prst="rect">
            <a:avLst/>
          </a:prstGeom>
        </p:spPr>
      </p:pic>
      <p:pic>
        <p:nvPicPr>
          <p:cNvPr id="4" name="3 Imagen" descr="banderas t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1060450"/>
            <a:ext cx="2143688" cy="1511300"/>
          </a:xfrm>
          <a:prstGeom prst="rect">
            <a:avLst/>
          </a:prstGeom>
        </p:spPr>
      </p:pic>
      <p:pic>
        <p:nvPicPr>
          <p:cNvPr id="5" name="4 Imagen" descr="banderas par cuat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950" y="3282950"/>
            <a:ext cx="2286704" cy="1594977"/>
          </a:xfrm>
          <a:prstGeom prst="rect">
            <a:avLst/>
          </a:prstGeom>
        </p:spPr>
      </p:pic>
      <p:pic>
        <p:nvPicPr>
          <p:cNvPr id="6" name="5 Imagen" descr="banderas impar cinc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050" y="3194050"/>
            <a:ext cx="2089150" cy="14728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371850" y="2216150"/>
            <a:ext cx="1955800" cy="1477328"/>
          </a:xfrm>
          <a:prstGeom prst="rect">
            <a:avLst/>
          </a:prstGeom>
          <a:noFill/>
          <a:ln w="381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España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Galicia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Ayuntamiento</a:t>
            </a:r>
          </a:p>
          <a:p>
            <a:pPr marL="342900" indent="-342900">
              <a:buFont typeface="+mj-lt"/>
              <a:buAutoNum type="arabicPeriod"/>
            </a:pPr>
            <a:r>
              <a:rPr lang="es-ES" dirty="0">
                <a:solidFill>
                  <a:schemeClr val="bg1"/>
                </a:solidFill>
              </a:rPr>
              <a:t>Europa</a:t>
            </a: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682750" y="215900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Ley 39/1981, de 28 de octubre, artículos 6 y 7</a:t>
            </a:r>
          </a:p>
        </p:txBody>
      </p:sp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04850" y="1771650"/>
            <a:ext cx="7772400" cy="1102519"/>
          </a:xfrm>
        </p:spPr>
        <p:txBody>
          <a:bodyPr/>
          <a:lstStyle/>
          <a:p>
            <a:r>
              <a:rPr lang="es-ES" sz="8800" cap="small" dirty="0">
                <a:solidFill>
                  <a:schemeClr val="bg1"/>
                </a:solidFill>
              </a:rPr>
              <a:t>Presidencias</a:t>
            </a:r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8316</TotalTime>
  <Words>303</Words>
  <Application>Microsoft Office PowerPoint</Application>
  <PresentationFormat>Presentación en pantalla (16:9)</PresentationFormat>
  <Paragraphs>89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Corbel</vt:lpstr>
      <vt:lpstr>MS Reference Sans Serif</vt:lpstr>
      <vt:lpstr>Wingdings</vt:lpstr>
      <vt:lpstr>Office Theme</vt:lpstr>
      <vt:lpstr>CURSO DE INICIACIÓN AL PROTOCOLO Protocolo municipal</vt:lpstr>
      <vt:lpstr>Presentación de PowerPoint</vt:lpstr>
      <vt:lpstr>Símbolos</vt:lpstr>
      <vt:lpstr>Presentación de PowerPoint</vt:lpstr>
      <vt:lpstr>Presentación de PowerPoint</vt:lpstr>
      <vt:lpstr>Presentación de PowerPoint</vt:lpstr>
      <vt:lpstr>Banderas</vt:lpstr>
      <vt:lpstr>Presentación de PowerPoint</vt:lpstr>
      <vt:lpstr>Presidencias</vt:lpstr>
      <vt:lpstr>Presentación de PowerPoint</vt:lpstr>
      <vt:lpstr>Presentación de PowerPoint</vt:lpstr>
      <vt:lpstr>Presentación de PowerPoint</vt:lpstr>
      <vt:lpstr>Presentación de PowerPoint</vt:lpstr>
      <vt:lpstr>Precedencias</vt:lpstr>
      <vt:lpstr>Presentación de PowerPoint</vt:lpstr>
      <vt:lpstr>Presentación de PowerPoint</vt:lpstr>
      <vt:lpstr>Espacios</vt:lpstr>
      <vt:lpstr>Presentación de PowerPoint</vt:lpstr>
      <vt:lpstr>Actos Solemnes</vt:lpstr>
      <vt:lpstr>Constitución</vt:lpstr>
      <vt:lpstr>Constitución</vt:lpstr>
      <vt:lpstr>Presentación de PowerPoint</vt:lpstr>
      <vt:lpstr>Presentación de PowerPoint</vt:lpstr>
      <vt:lpstr>ACTOS INSTITUCIONALES</vt:lpstr>
      <vt:lpstr>PRESENTACIÓN FITUR</vt:lpstr>
      <vt:lpstr>CONGRESO INTERNACIONAL DE TURISMO INDUSTRIAL</vt:lpstr>
      <vt:lpstr>PLACAS INAUGURACIONES Y HOMENAJES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Mercedes BB</cp:lastModifiedBy>
  <cp:revision>814</cp:revision>
  <dcterms:created xsi:type="dcterms:W3CDTF">2009-07-17T06:47:33Z</dcterms:created>
  <dcterms:modified xsi:type="dcterms:W3CDTF">2023-10-04T14:15:37Z</dcterms:modified>
</cp:coreProperties>
</file>